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Vaishnavi S</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:731121205054</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1</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vaishnavi S</cp:lastModifiedBy>
  <cp:revision>11</cp:revision>
  <dcterms:created xsi:type="dcterms:W3CDTF">2024-04-08T06:28:37Z</dcterms:created>
  <dcterms:modified xsi:type="dcterms:W3CDTF">2024-04-08T15:38:05Z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